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5715000" type="screen16x10"/>
  <p:notesSz cx="6858000" cy="9144000"/>
  <p:embeddedFontLst>
    <p:embeddedFont>
      <p:font typeface="Bitter" panose="020B0604020202020204" charset="0"/>
      <p:regular r:id="rId29"/>
      <p:bold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oppins" panose="020B0604020202020204" charset="0"/>
      <p:regular r:id="rId36"/>
      <p:bold r:id="rId37"/>
      <p:italic r:id="rId38"/>
      <p:boldItalic r:id="rId39"/>
    </p:embeddedFont>
    <p:embeddedFont>
      <p:font typeface="Poppins ExtraBold" panose="020B0604020202020204" charset="0"/>
      <p:bold r:id="rId40"/>
      <p:boldItalic r:id="rId41"/>
    </p:embeddedFont>
    <p:embeddedFont>
      <p:font typeface="Poppins SemiBold" panose="020B0604020202020204" charset="0"/>
      <p:regular r:id="rId42"/>
      <p:bold r:id="rId43"/>
      <p:italic r:id="rId44"/>
      <p:boldItalic r:id="rId45"/>
    </p:embeddedFont>
    <p:embeddedFont>
      <p:font typeface="Rockwell" panose="02060603020205020403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1F8689-1144-4ABE-A9AE-4F295FCBF9A5}">
  <a:tblStyle styleId="{F11F8689-1144-4ABE-A9AE-4F295FCBF9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57915" autoAdjust="0"/>
  </p:normalViewPr>
  <p:slideViewPr>
    <p:cSldViewPr snapToGrid="0">
      <p:cViewPr varScale="1">
        <p:scale>
          <a:sx n="59" d="100"/>
          <a:sy n="59" d="100"/>
        </p:scale>
        <p:origin x="1565" y="58"/>
      </p:cViewPr>
      <p:guideLst/>
    </p:cSldViewPr>
  </p:slideViewPr>
  <p:outlineViewPr>
    <p:cViewPr>
      <p:scale>
        <a:sx n="33" d="100"/>
        <a:sy n="33" d="100"/>
      </p:scale>
      <p:origin x="0" y="-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0FC55E78-90F2-47C0-B57B-612A04653732}"/>
    <pc:docChg chg="modSld">
      <pc:chgData name="Doyle, Maggie - Division of Academic Program Standards" userId="ec05bd37-6ff4-4486-b69e-28175b6d77b4" providerId="ADAL" clId="{0FC55E78-90F2-47C0-B57B-612A04653732}" dt="2020-08-17T19:40:04.257" v="20" actId="6549"/>
      <pc:docMkLst>
        <pc:docMk/>
      </pc:docMkLst>
      <pc:sldChg chg="modNotesTx">
        <pc:chgData name="Doyle, Maggie - Division of Academic Program Standards" userId="ec05bd37-6ff4-4486-b69e-28175b6d77b4" providerId="ADAL" clId="{0FC55E78-90F2-47C0-B57B-612A04653732}" dt="2020-08-17T19:38:11.437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21.051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25.077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29.864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37.450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40.985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48.130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55.176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01.530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10.582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19.731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24.330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28.233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32.121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36.455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43.245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46.659" v="16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50.289" v="17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54.340" v="18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58.960" v="19" actId="6549"/>
        <pc:sldMkLst>
          <pc:docMk/>
          <pc:sldMk cId="0" sldId="275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40:04.257" v="20" actId="6549"/>
        <pc:sldMkLst>
          <pc:docMk/>
          <pc:sldMk cId="0" sldId="276"/>
        </pc:sldMkLst>
      </pc:sldChg>
    </pc:docChg>
  </pc:docChgLst>
  <pc:docChgLst>
    <pc:chgData name="Doyle, Maggie - Division of Academic Program Standards" userId="ec05bd37-6ff4-4486-b69e-28175b6d77b4" providerId="ADAL" clId="{7AA0C86D-7952-4FB2-AD22-AB0F067C4E5A}"/>
    <pc:docChg chg="undo custSel modSld">
      <pc:chgData name="Doyle, Maggie - Division of Academic Program Standards" userId="ec05bd37-6ff4-4486-b69e-28175b6d77b4" providerId="ADAL" clId="{7AA0C86D-7952-4FB2-AD22-AB0F067C4E5A}" dt="2020-07-30T14:08:00.885" v="35"/>
      <pc:docMkLst>
        <pc:docMk/>
      </pc:docMkLst>
      <pc:sldChg chg="addSp modSp">
        <pc:chgData name="Doyle, Maggie - Division of Academic Program Standards" userId="ec05bd37-6ff4-4486-b69e-28175b6d77b4" providerId="ADAL" clId="{7AA0C86D-7952-4FB2-AD22-AB0F067C4E5A}" dt="2020-07-30T14:06:17.294" v="3" actId="1076"/>
        <pc:sldMkLst>
          <pc:docMk/>
          <pc:sldMk cId="0" sldId="256"/>
        </pc:sldMkLst>
        <pc:picChg chg="add mod">
          <ac:chgData name="Doyle, Maggie - Division of Academic Program Standards" userId="ec05bd37-6ff4-4486-b69e-28175b6d77b4" providerId="ADAL" clId="{7AA0C86D-7952-4FB2-AD22-AB0F067C4E5A}" dt="2020-07-30T14:06:17.294" v="3" actId="1076"/>
          <ac:picMkLst>
            <pc:docMk/>
            <pc:sldMk cId="0" sldId="256"/>
            <ac:picMk id="8" creationId="{308A9EC3-3C74-474B-891C-9CB65171E43A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19.364" v="20"/>
        <pc:sldMkLst>
          <pc:docMk/>
          <pc:sldMk cId="0" sldId="257"/>
        </pc:sldMkLst>
        <pc:picChg chg="add">
          <ac:chgData name="Doyle, Maggie - Division of Academic Program Standards" userId="ec05bd37-6ff4-4486-b69e-28175b6d77b4" providerId="ADAL" clId="{7AA0C86D-7952-4FB2-AD22-AB0F067C4E5A}" dt="2020-07-30T14:07:19.364" v="20"/>
          <ac:picMkLst>
            <pc:docMk/>
            <pc:sldMk cId="0" sldId="257"/>
            <ac:picMk id="9" creationId="{C3B74822-3875-4F13-A831-C006CE7484D2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6:20.542" v="4"/>
        <pc:sldMkLst>
          <pc:docMk/>
          <pc:sldMk cId="0" sldId="258"/>
        </pc:sldMkLst>
        <pc:picChg chg="add">
          <ac:chgData name="Doyle, Maggie - Division of Academic Program Standards" userId="ec05bd37-6ff4-4486-b69e-28175b6d77b4" providerId="ADAL" clId="{7AA0C86D-7952-4FB2-AD22-AB0F067C4E5A}" dt="2020-07-30T14:06:20.542" v="4"/>
          <ac:picMkLst>
            <pc:docMk/>
            <pc:sldMk cId="0" sldId="258"/>
            <ac:picMk id="9" creationId="{F1ED6EDC-A9BA-4CD2-AE12-C35FE2A35E98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24.829" v="21"/>
        <pc:sldMkLst>
          <pc:docMk/>
          <pc:sldMk cId="0" sldId="259"/>
        </pc:sldMkLst>
        <pc:picChg chg="add">
          <ac:chgData name="Doyle, Maggie - Division of Academic Program Standards" userId="ec05bd37-6ff4-4486-b69e-28175b6d77b4" providerId="ADAL" clId="{7AA0C86D-7952-4FB2-AD22-AB0F067C4E5A}" dt="2020-07-30T14:07:24.829" v="21"/>
          <ac:picMkLst>
            <pc:docMk/>
            <pc:sldMk cId="0" sldId="259"/>
            <ac:picMk id="7" creationId="{2EC317FD-22A3-4430-B2C0-658CA4A9546C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6:25.858" v="5"/>
        <pc:sldMkLst>
          <pc:docMk/>
          <pc:sldMk cId="0" sldId="260"/>
        </pc:sldMkLst>
        <pc:picChg chg="add">
          <ac:chgData name="Doyle, Maggie - Division of Academic Program Standards" userId="ec05bd37-6ff4-4486-b69e-28175b6d77b4" providerId="ADAL" clId="{7AA0C86D-7952-4FB2-AD22-AB0F067C4E5A}" dt="2020-07-30T14:06:25.858" v="5"/>
          <ac:picMkLst>
            <pc:docMk/>
            <pc:sldMk cId="0" sldId="260"/>
            <ac:picMk id="9" creationId="{C9FA7E5A-3C8F-4D32-8500-5227275ABF6C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30.202" v="22"/>
        <pc:sldMkLst>
          <pc:docMk/>
          <pc:sldMk cId="0" sldId="261"/>
        </pc:sldMkLst>
        <pc:picChg chg="add">
          <ac:chgData name="Doyle, Maggie - Division of Academic Program Standards" userId="ec05bd37-6ff4-4486-b69e-28175b6d77b4" providerId="ADAL" clId="{7AA0C86D-7952-4FB2-AD22-AB0F067C4E5A}" dt="2020-07-30T14:07:30.202" v="22"/>
          <ac:picMkLst>
            <pc:docMk/>
            <pc:sldMk cId="0" sldId="261"/>
            <ac:picMk id="7" creationId="{6D61603A-F5F0-4F76-9FB2-FC036C163A24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32.032" v="23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7AA0C86D-7952-4FB2-AD22-AB0F067C4E5A}" dt="2020-07-30T14:07:32.032" v="23"/>
          <ac:picMkLst>
            <pc:docMk/>
            <pc:sldMk cId="0" sldId="262"/>
            <ac:picMk id="9" creationId="{4009A0CA-C9E3-4C12-97FC-DE09EAAD8466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7:40.906" v="26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7AA0C86D-7952-4FB2-AD22-AB0F067C4E5A}" dt="2020-07-30T14:07:40.906" v="26" actId="1076"/>
          <ac:spMkLst>
            <pc:docMk/>
            <pc:sldMk cId="0" sldId="263"/>
            <ac:spMk id="35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7AA0C86D-7952-4FB2-AD22-AB0F067C4E5A}" dt="2020-07-30T14:07:33.922" v="24"/>
          <ac:picMkLst>
            <pc:docMk/>
            <pc:sldMk cId="0" sldId="263"/>
            <ac:picMk id="9" creationId="{0502519A-B2D9-4C62-83F5-5318A579CBD9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36.631" v="25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7AA0C86D-7952-4FB2-AD22-AB0F067C4E5A}" dt="2020-07-30T14:07:36.631" v="25"/>
          <ac:picMkLst>
            <pc:docMk/>
            <pc:sldMk cId="0" sldId="264"/>
            <ac:picMk id="7" creationId="{9BC3A431-08E5-4128-AEFD-0A97D615DEAA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2.978" v="27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7AA0C86D-7952-4FB2-AD22-AB0F067C4E5A}" dt="2020-07-30T14:07:42.978" v="27"/>
          <ac:picMkLst>
            <pc:docMk/>
            <pc:sldMk cId="0" sldId="265"/>
            <ac:picMk id="6" creationId="{C0208DA5-243A-4D94-84D7-57AAA15F69D3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4.839" v="28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7AA0C86D-7952-4FB2-AD22-AB0F067C4E5A}" dt="2020-07-30T14:07:44.839" v="28"/>
          <ac:picMkLst>
            <pc:docMk/>
            <pc:sldMk cId="0" sldId="266"/>
            <ac:picMk id="6" creationId="{D367052F-060B-4436-9BD2-C60B5BEF4DD8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7.219" v="29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7AA0C86D-7952-4FB2-AD22-AB0F067C4E5A}" dt="2020-07-30T14:07:47.219" v="29"/>
          <ac:picMkLst>
            <pc:docMk/>
            <pc:sldMk cId="0" sldId="267"/>
            <ac:picMk id="6" creationId="{76105683-C9C1-4D18-A505-9E379BDBE815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9.161" v="30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7AA0C86D-7952-4FB2-AD22-AB0F067C4E5A}" dt="2020-07-30T14:07:49.161" v="30"/>
          <ac:picMkLst>
            <pc:docMk/>
            <pc:sldMk cId="0" sldId="268"/>
            <ac:picMk id="6" creationId="{DBEB8103-2B5F-43F5-B358-0B54F6948444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1.048" v="31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7AA0C86D-7952-4FB2-AD22-AB0F067C4E5A}" dt="2020-07-30T14:07:51.048" v="31"/>
          <ac:picMkLst>
            <pc:docMk/>
            <pc:sldMk cId="0" sldId="269"/>
            <ac:picMk id="6" creationId="{AD48C1C6-5B22-44F4-AA01-BC1CE88229B7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3.321" v="32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7AA0C86D-7952-4FB2-AD22-AB0F067C4E5A}" dt="2020-07-30T14:07:53.321" v="32"/>
          <ac:picMkLst>
            <pc:docMk/>
            <pc:sldMk cId="0" sldId="270"/>
            <ac:picMk id="8" creationId="{601CB691-46C0-4F7F-8517-D90771266FB0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5.287" v="33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7AA0C86D-7952-4FB2-AD22-AB0F067C4E5A}" dt="2020-07-30T14:07:55.287" v="33"/>
          <ac:picMkLst>
            <pc:docMk/>
            <pc:sldMk cId="0" sldId="271"/>
            <ac:picMk id="6" creationId="{856A9EF7-C6C0-4CFF-8822-3AFB546D6919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7.058" v="34"/>
        <pc:sldMkLst>
          <pc:docMk/>
          <pc:sldMk cId="0" sldId="272"/>
        </pc:sldMkLst>
        <pc:picChg chg="add">
          <ac:chgData name="Doyle, Maggie - Division of Academic Program Standards" userId="ec05bd37-6ff4-4486-b69e-28175b6d77b4" providerId="ADAL" clId="{7AA0C86D-7952-4FB2-AD22-AB0F067C4E5A}" dt="2020-07-30T14:07:57.058" v="34"/>
          <ac:picMkLst>
            <pc:docMk/>
            <pc:sldMk cId="0" sldId="272"/>
            <ac:picMk id="6" creationId="{2156CA1A-5709-416E-ADEC-800E7B78DADE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6:43.019" v="8" actId="20577"/>
        <pc:sldMkLst>
          <pc:docMk/>
          <pc:sldMk cId="0" sldId="273"/>
        </pc:sldMkLst>
        <pc:spChg chg="mod">
          <ac:chgData name="Doyle, Maggie - Division of Academic Program Standards" userId="ec05bd37-6ff4-4486-b69e-28175b6d77b4" providerId="ADAL" clId="{7AA0C86D-7952-4FB2-AD22-AB0F067C4E5A}" dt="2020-07-30T14:06:38.075" v="7" actId="20577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7AA0C86D-7952-4FB2-AD22-AB0F067C4E5A}" dt="2020-07-30T14:06:43.019" v="8" actId="20577"/>
          <ac:spMkLst>
            <pc:docMk/>
            <pc:sldMk cId="0" sldId="273"/>
            <ac:spMk id="44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7AA0C86D-7952-4FB2-AD22-AB0F067C4E5A}" dt="2020-07-30T14:06:34.063" v="6"/>
          <ac:picMkLst>
            <pc:docMk/>
            <pc:sldMk cId="0" sldId="273"/>
            <ac:picMk id="10" creationId="{9F8DB79B-AB05-4D49-A0B3-447D99D577E5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8:00.885" v="35"/>
        <pc:sldMkLst>
          <pc:docMk/>
          <pc:sldMk cId="0" sldId="274"/>
        </pc:sldMkLst>
        <pc:picChg chg="add">
          <ac:chgData name="Doyle, Maggie - Division of Academic Program Standards" userId="ec05bd37-6ff4-4486-b69e-28175b6d77b4" providerId="ADAL" clId="{7AA0C86D-7952-4FB2-AD22-AB0F067C4E5A}" dt="2020-07-30T14:08:00.885" v="35"/>
          <ac:picMkLst>
            <pc:docMk/>
            <pc:sldMk cId="0" sldId="274"/>
            <ac:picMk id="6" creationId="{9DEB103F-369B-4180-9C48-DC914DB97D4D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6:54.869" v="12" actId="1076"/>
        <pc:sldMkLst>
          <pc:docMk/>
          <pc:sldMk cId="0" sldId="275"/>
        </pc:sldMkLst>
        <pc:spChg chg="mod">
          <ac:chgData name="Doyle, Maggie - Division of Academic Program Standards" userId="ec05bd37-6ff4-4486-b69e-28175b6d77b4" providerId="ADAL" clId="{7AA0C86D-7952-4FB2-AD22-AB0F067C4E5A}" dt="2020-07-30T14:06:51.300" v="11" actId="1076"/>
          <ac:spMkLst>
            <pc:docMk/>
            <pc:sldMk cId="0" sldId="275"/>
            <ac:spMk id="45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7AA0C86D-7952-4FB2-AD22-AB0F067C4E5A}" dt="2020-07-30T14:06:54.869" v="12" actId="1076"/>
          <ac:spMkLst>
            <pc:docMk/>
            <pc:sldMk cId="0" sldId="275"/>
            <ac:spMk id="461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7AA0C86D-7952-4FB2-AD22-AB0F067C4E5A}" dt="2020-07-30T14:06:45.889" v="9"/>
          <ac:picMkLst>
            <pc:docMk/>
            <pc:sldMk cId="0" sldId="275"/>
            <ac:picMk id="8" creationId="{30631C1C-2C81-4115-B72B-8437C8891EDC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7:12.513" v="19" actId="1076"/>
        <pc:sldMkLst>
          <pc:docMk/>
          <pc:sldMk cId="0" sldId="276"/>
        </pc:sldMkLst>
        <pc:spChg chg="mod">
          <ac:chgData name="Doyle, Maggie - Division of Academic Program Standards" userId="ec05bd37-6ff4-4486-b69e-28175b6d77b4" providerId="ADAL" clId="{7AA0C86D-7952-4FB2-AD22-AB0F067C4E5A}" dt="2020-07-30T14:07:08.712" v="17" actId="20577"/>
          <ac:spMkLst>
            <pc:docMk/>
            <pc:sldMk cId="0" sldId="276"/>
            <ac:spMk id="471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7AA0C86D-7952-4FB2-AD22-AB0F067C4E5A}" dt="2020-07-30T14:07:12.513" v="19" actId="1076"/>
          <ac:picMkLst>
            <pc:docMk/>
            <pc:sldMk cId="0" sldId="276"/>
            <ac:picMk id="9" creationId="{FD55E98C-3DBD-4F23-8CD0-CD550DF302A5}"/>
          </ac:picMkLst>
        </pc:picChg>
        <pc:picChg chg="mod">
          <ac:chgData name="Doyle, Maggie - Division of Academic Program Standards" userId="ec05bd37-6ff4-4486-b69e-28175b6d77b4" providerId="ADAL" clId="{7AA0C86D-7952-4FB2-AD22-AB0F067C4E5A}" dt="2020-07-30T14:07:11.261" v="18" actId="1076"/>
          <ac:picMkLst>
            <pc:docMk/>
            <pc:sldMk cId="0" sldId="276"/>
            <ac:picMk id="472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B9C7F83E-03B4-4627-8C38-16DB1C4053E4}"/>
    <pc:docChg chg="custSel modSld">
      <pc:chgData name="Doyle, Maggie - Division of Academic Program Standards" userId="ec05bd37-6ff4-4486-b69e-28175b6d77b4" providerId="ADAL" clId="{B9C7F83E-03B4-4627-8C38-16DB1C4053E4}" dt="2020-07-20T20:57:53.835" v="1733" actId="20577"/>
      <pc:docMkLst>
        <pc:docMk/>
      </pc:docMkLst>
      <pc:sldChg chg="addSp modSp">
        <pc:chgData name="Doyle, Maggie - Division of Academic Program Standards" userId="ec05bd37-6ff4-4486-b69e-28175b6d77b4" providerId="ADAL" clId="{B9C7F83E-03B4-4627-8C38-16DB1C4053E4}" dt="2020-07-20T20:56:09.199" v="1613" actId="14430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B9C7F83E-03B4-4627-8C38-16DB1C4053E4}" dt="2020-07-20T20:56:09.199" v="1613" actId="14430"/>
          <ac:spMkLst>
            <pc:docMk/>
            <pc:sldMk cId="0" sldId="256"/>
            <ac:spMk id="2" creationId="{6EB38DFB-3857-4A95-90C0-B38B11245462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49:50.302" v="1" actId="962"/>
          <ac:spMkLst>
            <pc:docMk/>
            <pc:sldMk cId="0" sldId="256"/>
            <ac:spMk id="278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49:45.933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49:52.514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0:00.750" v="54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9C7F83E-03B4-4627-8C38-16DB1C4053E4}" dt="2020-07-20T20:56:23.927" v="1642" actId="14430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B9C7F83E-03B4-4627-8C38-16DB1C4053E4}" dt="2020-07-20T20:56:23.927" v="1642" actId="14430"/>
          <ac:spMkLst>
            <pc:docMk/>
            <pc:sldMk cId="0" sldId="257"/>
            <ac:spMk id="2" creationId="{37D520C5-227C-4DB5-87D7-553BAE9A5C0B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0:52.585" v="391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1:33.391" v="55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B9C7F83E-03B4-4627-8C38-16DB1C4053E4}" dt="2020-07-20T20:55:44.993" v="1585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</pc:sldChg>
      <pc:sldChg chg="addSp modSp">
        <pc:chgData name="Doyle, Maggie - Division of Academic Program Standards" userId="ec05bd37-6ff4-4486-b69e-28175b6d77b4" providerId="ADAL" clId="{B9C7F83E-03B4-4627-8C38-16DB1C4053E4}" dt="2020-07-20T20:56:29.569" v="1648" actId="14430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B9C7F83E-03B4-4627-8C38-16DB1C4053E4}" dt="2020-07-20T20:56:29.569" v="1648" actId="14430"/>
          <ac:spMkLst>
            <pc:docMk/>
            <pc:sldMk cId="0" sldId="258"/>
            <ac:spMk id="2" creationId="{39067AB6-E905-4988-AE84-B445B16E3AF0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1:40.223" v="561" actId="962"/>
          <ac:spMkLst>
            <pc:docMk/>
            <pc:sldMk cId="0" sldId="258"/>
            <ac:spMk id="298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1:36.944" v="560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1:43.004" v="562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1:55.107" v="609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modSp">
        <pc:chgData name="Doyle, Maggie - Division of Academic Program Standards" userId="ec05bd37-6ff4-4486-b69e-28175b6d77b4" providerId="ADAL" clId="{B9C7F83E-03B4-4627-8C38-16DB1C4053E4}" dt="2020-07-20T20:57:53.835" v="1733" actId="20577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B9C7F83E-03B4-4627-8C38-16DB1C4053E4}" dt="2020-07-20T20:57:53.835" v="1733" actId="20577"/>
          <ac:spMkLst>
            <pc:docMk/>
            <pc:sldMk cId="0" sldId="259"/>
            <ac:spMk id="310" creationId="{00000000-0000-0000-0000-000000000000}"/>
          </ac:spMkLst>
        </pc:spChg>
      </pc:sldChg>
      <pc:sldChg chg="delSp modSp">
        <pc:chgData name="Doyle, Maggie - Division of Academic Program Standards" userId="ec05bd37-6ff4-4486-b69e-28175b6d77b4" providerId="ADAL" clId="{B9C7F83E-03B4-4627-8C38-16DB1C4053E4}" dt="2020-07-20T20:52:13.088" v="664" actId="962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B9C7F83E-03B4-4627-8C38-16DB1C4053E4}" dt="2020-07-20T20:52:02.545" v="611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9C7F83E-03B4-4627-8C38-16DB1C4053E4}" dt="2020-07-20T20:52:05.119" v="612" actId="478"/>
          <ac:spMkLst>
            <pc:docMk/>
            <pc:sldMk cId="0" sldId="260"/>
            <ac:spMk id="319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1:58.945" v="610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2:13.088" v="664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delSp">
        <pc:chgData name="Doyle, Maggie - Division of Academic Program Standards" userId="ec05bd37-6ff4-4486-b69e-28175b6d77b4" providerId="ADAL" clId="{B9C7F83E-03B4-4627-8C38-16DB1C4053E4}" dt="2020-07-20T20:52:18.076" v="665" actId="478"/>
        <pc:sldMkLst>
          <pc:docMk/>
          <pc:sldMk cId="0" sldId="261"/>
        </pc:sldMkLst>
        <pc:spChg chg="del">
          <ac:chgData name="Doyle, Maggie - Division of Academic Program Standards" userId="ec05bd37-6ff4-4486-b69e-28175b6d77b4" providerId="ADAL" clId="{B9C7F83E-03B4-4627-8C38-16DB1C4053E4}" dt="2020-07-20T20:52:18.076" v="665" actId="478"/>
          <ac:spMkLst>
            <pc:docMk/>
            <pc:sldMk cId="0" sldId="261"/>
            <ac:spMk id="332" creationId="{00000000-0000-0000-0000-000000000000}"/>
          </ac:spMkLst>
        </pc:spChg>
      </pc:sldChg>
      <pc:sldChg chg="modSp">
        <pc:chgData name="Doyle, Maggie - Division of Academic Program Standards" userId="ec05bd37-6ff4-4486-b69e-28175b6d77b4" providerId="ADAL" clId="{B9C7F83E-03B4-4627-8C38-16DB1C4053E4}" dt="2020-07-20T20:57:45.176" v="1728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B9C7F83E-03B4-4627-8C38-16DB1C4053E4}" dt="2020-07-20T20:57:45.176" v="1728" actId="1076"/>
          <ac:spMkLst>
            <pc:docMk/>
            <pc:sldMk cId="0" sldId="263"/>
            <ac:spMk id="353" creationId="{00000000-0000-0000-0000-000000000000}"/>
          </ac:spMkLst>
        </pc:spChg>
      </pc:sldChg>
      <pc:sldChg chg="modSp">
        <pc:chgData name="Doyle, Maggie - Division of Academic Program Standards" userId="ec05bd37-6ff4-4486-b69e-28175b6d77b4" providerId="ADAL" clId="{B9C7F83E-03B4-4627-8C38-16DB1C4053E4}" dt="2020-07-20T20:54:09.665" v="1259" actId="962"/>
        <pc:sldMkLst>
          <pc:docMk/>
          <pc:sldMk cId="0" sldId="264"/>
        </pc:sldMkLst>
        <pc:picChg chg="mod">
          <ac:chgData name="Doyle, Maggie - Division of Academic Program Standards" userId="ec05bd37-6ff4-4486-b69e-28175b6d77b4" providerId="ADAL" clId="{B9C7F83E-03B4-4627-8C38-16DB1C4053E4}" dt="2020-07-20T20:53:12.246" v="1036" actId="962"/>
          <ac:picMkLst>
            <pc:docMk/>
            <pc:sldMk cId="0" sldId="264"/>
            <ac:picMk id="36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4:09.665" v="1259" actId="962"/>
          <ac:picMkLst>
            <pc:docMk/>
            <pc:sldMk cId="0" sldId="264"/>
            <ac:picMk id="364" creationId="{00000000-0000-0000-0000-000000000000}"/>
          </ac:picMkLst>
        </pc:picChg>
      </pc:sldChg>
      <pc:sldChg chg="modSp">
        <pc:chgData name="Doyle, Maggie - Division of Academic Program Standards" userId="ec05bd37-6ff4-4486-b69e-28175b6d77b4" providerId="ADAL" clId="{B9C7F83E-03B4-4627-8C38-16DB1C4053E4}" dt="2020-07-20T20:54:46.796" v="1488" actId="962"/>
        <pc:sldMkLst>
          <pc:docMk/>
          <pc:sldMk cId="0" sldId="270"/>
        </pc:sldMkLst>
        <pc:spChg chg="mod">
          <ac:chgData name="Doyle, Maggie - Division of Academic Program Standards" userId="ec05bd37-6ff4-4486-b69e-28175b6d77b4" providerId="ADAL" clId="{B9C7F83E-03B4-4627-8C38-16DB1C4053E4}" dt="2020-07-20T20:54:46.796" v="1488" actId="962"/>
          <ac:spMkLst>
            <pc:docMk/>
            <pc:sldMk cId="0" sldId="270"/>
            <ac:spMk id="415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4:41.894" v="1487" actId="962"/>
          <ac:picMkLst>
            <pc:docMk/>
            <pc:sldMk cId="0" sldId="270"/>
            <ac:picMk id="414" creationId="{00000000-0000-0000-0000-000000000000}"/>
          </ac:picMkLst>
        </pc:picChg>
      </pc:sldChg>
      <pc:sldChg chg="modSp">
        <pc:chgData name="Doyle, Maggie - Division of Academic Program Standards" userId="ec05bd37-6ff4-4486-b69e-28175b6d77b4" providerId="ADAL" clId="{B9C7F83E-03B4-4627-8C38-16DB1C4053E4}" dt="2020-07-20T20:57:28.428" v="1727" actId="20577"/>
        <pc:sldMkLst>
          <pc:docMk/>
          <pc:sldMk cId="0" sldId="271"/>
        </pc:sldMkLst>
        <pc:spChg chg="mod">
          <ac:chgData name="Doyle, Maggie - Division of Academic Program Standards" userId="ec05bd37-6ff4-4486-b69e-28175b6d77b4" providerId="ADAL" clId="{B9C7F83E-03B4-4627-8C38-16DB1C4053E4}" dt="2020-07-20T20:57:28.428" v="1727" actId="20577"/>
          <ac:spMkLst>
            <pc:docMk/>
            <pc:sldMk cId="0" sldId="271"/>
            <ac:spMk id="422" creationId="{00000000-0000-0000-0000-000000000000}"/>
          </ac:spMkLst>
        </pc:spChg>
      </pc:sldChg>
      <pc:sldChg chg="addSp delSp modSp">
        <pc:chgData name="Doyle, Maggie - Division of Academic Program Standards" userId="ec05bd37-6ff4-4486-b69e-28175b6d77b4" providerId="ADAL" clId="{B9C7F83E-03B4-4627-8C38-16DB1C4053E4}" dt="2020-07-20T20:56:44.504" v="1670" actId="14430"/>
        <pc:sldMkLst>
          <pc:docMk/>
          <pc:sldMk cId="0" sldId="273"/>
        </pc:sldMkLst>
        <pc:spChg chg="add mod">
          <ac:chgData name="Doyle, Maggie - Division of Academic Program Standards" userId="ec05bd37-6ff4-4486-b69e-28175b6d77b4" providerId="ADAL" clId="{B9C7F83E-03B4-4627-8C38-16DB1C4053E4}" dt="2020-07-20T20:56:44.504" v="1670" actId="14430"/>
          <ac:spMkLst>
            <pc:docMk/>
            <pc:sldMk cId="0" sldId="273"/>
            <ac:spMk id="2" creationId="{AC07A940-7BE1-47AF-A007-E74C34E26D92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4:54.449" v="1490" actId="962"/>
          <ac:spMkLst>
            <pc:docMk/>
            <pc:sldMk cId="0" sldId="273"/>
            <ac:spMk id="43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9C7F83E-03B4-4627-8C38-16DB1C4053E4}" dt="2020-07-20T20:54:56.892" v="1491" actId="478"/>
          <ac:spMkLst>
            <pc:docMk/>
            <pc:sldMk cId="0" sldId="273"/>
            <ac:spMk id="439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4:52" v="1489" actId="962"/>
          <ac:picMkLst>
            <pc:docMk/>
            <pc:sldMk cId="0" sldId="273"/>
            <ac:picMk id="43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5:02.758" v="1535" actId="962"/>
          <ac:picMkLst>
            <pc:docMk/>
            <pc:sldMk cId="0" sldId="273"/>
            <ac:picMk id="44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9C7F83E-03B4-4627-8C38-16DB1C4053E4}" dt="2020-07-20T20:56:54.981" v="1691" actId="14430"/>
        <pc:sldMkLst>
          <pc:docMk/>
          <pc:sldMk cId="0" sldId="275"/>
        </pc:sldMkLst>
        <pc:spChg chg="add mod">
          <ac:chgData name="Doyle, Maggie - Division of Academic Program Standards" userId="ec05bd37-6ff4-4486-b69e-28175b6d77b4" providerId="ADAL" clId="{B9C7F83E-03B4-4627-8C38-16DB1C4053E4}" dt="2020-07-20T20:56:54.981" v="1691" actId="14430"/>
          <ac:spMkLst>
            <pc:docMk/>
            <pc:sldMk cId="0" sldId="275"/>
            <ac:spMk id="2" creationId="{91AF5101-7C63-4CD3-ACF7-CA2E3419B58B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5:13.566" v="1537" actId="962"/>
          <ac:spMkLst>
            <pc:docMk/>
            <pc:sldMk cId="0" sldId="275"/>
            <ac:spMk id="459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5:08.845" v="1536" actId="962"/>
          <ac:picMkLst>
            <pc:docMk/>
            <pc:sldMk cId="0" sldId="275"/>
            <ac:picMk id="458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5:23.913" v="1581" actId="962"/>
          <ac:picMkLst>
            <pc:docMk/>
            <pc:sldMk cId="0" sldId="275"/>
            <ac:picMk id="460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B9C7F83E-03B4-4627-8C38-16DB1C4053E4}" dt="2020-07-20T20:57:08.954" v="1715" actId="14430"/>
        <pc:sldMkLst>
          <pc:docMk/>
          <pc:sldMk cId="0" sldId="276"/>
        </pc:sldMkLst>
        <pc:spChg chg="add mod">
          <ac:chgData name="Doyle, Maggie - Division of Academic Program Standards" userId="ec05bd37-6ff4-4486-b69e-28175b6d77b4" providerId="ADAL" clId="{B9C7F83E-03B4-4627-8C38-16DB1C4053E4}" dt="2020-07-20T20:57:08.954" v="1715" actId="14430"/>
          <ac:spMkLst>
            <pc:docMk/>
            <pc:sldMk cId="0" sldId="276"/>
            <ac:spMk id="2" creationId="{5D5AAC6F-9317-4966-9F03-843CC38A3EF7}"/>
          </ac:spMkLst>
        </pc:spChg>
        <pc:spChg chg="del">
          <ac:chgData name="Doyle, Maggie - Division of Academic Program Standards" userId="ec05bd37-6ff4-4486-b69e-28175b6d77b4" providerId="ADAL" clId="{B9C7F83E-03B4-4627-8C38-16DB1C4053E4}" dt="2020-07-20T20:55:28.315" v="1582" actId="478"/>
          <ac:spMkLst>
            <pc:docMk/>
            <pc:sldMk cId="0" sldId="276"/>
            <ac:spMk id="46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5:31.746" v="1583" actId="962"/>
          <ac:spMkLst>
            <pc:docMk/>
            <pc:sldMk cId="0" sldId="276"/>
            <ac:spMk id="470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5:36.080" v="1584" actId="962"/>
          <ac:picMkLst>
            <pc:docMk/>
            <pc:sldMk cId="0" sldId="276"/>
            <ac:picMk id="47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fe5a7e78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6fe5a7e782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6fe5a7e782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cfb289d4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cfb289d4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fe5a7e782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fe5a7e782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cfb289d4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cfb289d4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e5a7e782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e5a7e782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25d0aac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25d0aac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25d0aacf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25d0aacf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25d0aacf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25d0aacf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fe5a7e782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fe5a7e782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fe5a7e782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6fe5a7e782_0_7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g6fe5a7e782_0_7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fe5a7e782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fe5a7e782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fe5a7e7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fe5a7e7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fe5a7e782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6fe5a7e782_0_7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456" name="Google Shape;456;g6fe5a7e782_0_7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fe5a7e78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6fe5a7e782_0_7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66" name="Google Shape;466;g6fe5a7e782_0_7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e5a7e78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fe5a7e782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6fe5a7e782_0_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fe5a7e78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fe5a7e78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c1e13e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c1e13ee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g725c1e13ee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fe5a7e78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fe5a7e782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fe5a7e782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fe5a7e782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fe5a7e782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fe5a7e782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cfb289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cfb289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mathematics.org/classroom-videos/public-lessons/9th-grade-math-modeling-through-geometry-circumference-of-a-cup-s-roll/lesson-part-1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750" y="-1270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801425"/>
            <a:ext cx="1448878" cy="18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000" i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9-12</a:t>
            </a:r>
            <a:endParaRPr sz="3000" i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4:</a:t>
            </a:r>
            <a:r>
              <a:rPr lang="en-US" sz="24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3</a:t>
            </a:r>
            <a:endParaRPr sz="2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10:</a:t>
            </a:r>
            <a:r>
              <a:rPr lang="en-US" sz="24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B38DFB-3857-4A95-90C0-B38B112454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Grades 9-12 BCML Session 10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308A9EC3-3C74-474B-891C-9CB65171E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59"/>
          <p:cNvSpPr txBox="1">
            <a:spLocks noGrp="1"/>
          </p:cNvSpPr>
          <p:nvPr>
            <p:ph type="title"/>
          </p:nvPr>
        </p:nvSpPr>
        <p:spPr>
          <a:xfrm>
            <a:off x="625250" y="8077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3 in Action: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59"/>
          <p:cNvSpPr txBox="1"/>
          <p:nvPr/>
        </p:nvSpPr>
        <p:spPr>
          <a:xfrm>
            <a:off x="639900" y="2189269"/>
            <a:ext cx="786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</a:t>
            </a:r>
            <a:r>
              <a:rPr lang="en-US" sz="24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Molly McNinch, Geometry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Lesson 1B - Modeling through Geometry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(min 0:00-6:25)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59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C0208DA5-243A-4D94-84D7-57AAA15F6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60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60"/>
          <p:cNvSpPr txBox="1"/>
          <p:nvPr/>
        </p:nvSpPr>
        <p:spPr>
          <a:xfrm>
            <a:off x="675650" y="1865400"/>
            <a:ext cx="7763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steps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did the teacher take to incorporate these SMP 3 into this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741300" y="3170550"/>
            <a:ext cx="76614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instructional moves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did the teacher take to  incorporate SMP 3 into this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D367052F-060B-4436-9BD2-C60B5BEF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Instruction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61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3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61"/>
          <p:cNvSpPr/>
          <p:nvPr/>
        </p:nvSpPr>
        <p:spPr>
          <a:xfrm>
            <a:off x="5867678" y="45497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76105683-C9C1-4D18-A505-9E379BDB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Revising our instructional resources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625250" y="142437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the video, the teachers asks students to provide feedback and questions to others’ work during the gallery walk. Students must then defend and explain their thinking.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However, the task itself does not ask students to critique others’ work or to defend their own thinking.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62"/>
          <p:cNvSpPr/>
          <p:nvPr/>
        </p:nvSpPr>
        <p:spPr>
          <a:xfrm>
            <a:off x="6508843" y="462598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DBEB8103-2B5F-43F5-B358-0B54F694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Revising our instructional resources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63"/>
          <p:cNvSpPr/>
          <p:nvPr/>
        </p:nvSpPr>
        <p:spPr>
          <a:xfrm>
            <a:off x="6508843" y="462598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63"/>
          <p:cNvSpPr txBox="1"/>
          <p:nvPr/>
        </p:nvSpPr>
        <p:spPr>
          <a:xfrm>
            <a:off x="625250" y="1424375"/>
            <a:ext cx="7763400" cy="3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guiding questions in the Assignment Review Protocol, we can see that the original task </a:t>
            </a:r>
            <a:r>
              <a:rPr lang="en-US" sz="22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as written</a:t>
            </a: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does not</a:t>
            </a: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meet the focus practice standard, SMP 3.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was the instruction revised to incorporate the practice standard?</a:t>
            </a:r>
            <a:endParaRPr sz="30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AD48C1C6-5B22-44F4-AA01-BC1CE882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64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Revising our instructional resources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64"/>
          <p:cNvSpPr txBox="1"/>
          <p:nvPr/>
        </p:nvSpPr>
        <p:spPr>
          <a:xfrm>
            <a:off x="625250" y="1424375"/>
            <a:ext cx="77634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Think ahead to next week’s session - 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11: Planning &amp; Practice. 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64"/>
          <p:cNvSpPr/>
          <p:nvPr/>
        </p:nvSpPr>
        <p:spPr>
          <a:xfrm>
            <a:off x="6508843" y="4625982"/>
            <a:ext cx="18477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14" name="Google Shape;414;p64" descr="This image references the Lesson Planning Tool available in Session 11. "/>
          <p:cNvPicPr preferRelativeResize="0"/>
          <p:nvPr/>
        </p:nvPicPr>
        <p:blipFill rotWithShape="1">
          <a:blip r:embed="rId3">
            <a:alphaModFix/>
          </a:blip>
          <a:srcRect t="20016" b="20533"/>
          <a:stretch/>
        </p:blipFill>
        <p:spPr>
          <a:xfrm>
            <a:off x="893850" y="2637700"/>
            <a:ext cx="4373249" cy="19882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5" name="Google Shape;415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7975" y="3923250"/>
            <a:ext cx="1668300" cy="437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75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601CB691-46C0-4F7F-8517-D9077126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625250" y="960124"/>
            <a:ext cx="7864200" cy="5529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Guiding questions for planning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65"/>
          <p:cNvSpPr txBox="1"/>
          <p:nvPr/>
        </p:nvSpPr>
        <p:spPr>
          <a:xfrm>
            <a:off x="625250" y="1348175"/>
            <a:ext cx="77634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Mathematics Assignment Review Protocol, does my lesson/task meet the target of the standard? If not: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65"/>
          <p:cNvSpPr txBox="1"/>
          <p:nvPr/>
        </p:nvSpPr>
        <p:spPr>
          <a:xfrm>
            <a:off x="726075" y="2172250"/>
            <a:ext cx="77634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"/>
              <a:buChar char="●"/>
            </a:pPr>
            <a:r>
              <a:rPr lang="en-US" sz="1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Are there conceptual understandings missing? How can I ask students to demonstrate their understanding using representational and abstract (algebraic)  methods?</a:t>
            </a: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"/>
              <a:buChar char="●"/>
            </a:pPr>
            <a:r>
              <a:rPr lang="en-US" sz="1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Are there opportunities for application missing? How can I add real world context or real world problems to get students to apply their understanding?</a:t>
            </a: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"/>
              <a:buChar char="●"/>
            </a:pPr>
            <a:r>
              <a:rPr lang="en-US" sz="1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Will students engage in the Mathematical Practices by completing this task? How can offer explicit opportunities within the task and/or during instruction to ensure students meet the practice standards?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856A9EF7-C6C0-4CFF-8822-3AFB546D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66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3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3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66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2156CA1A-5709-416E-ADEC-800E7B78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67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7"/>
          <p:cNvSpPr txBox="1"/>
          <p:nvPr/>
        </p:nvSpPr>
        <p:spPr>
          <a:xfrm>
            <a:off x="342075" y="9816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2" name="Google Shape;442;p67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67"/>
          <p:cNvSpPr/>
          <p:nvPr/>
        </p:nvSpPr>
        <p:spPr>
          <a:xfrm>
            <a:off x="6349750" y="5137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4" name="Google Shape;444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7A940-7BE1-47AF-A007-E74C34E26D9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 </a:t>
            </a:r>
          </a:p>
        </p:txBody>
      </p:sp>
      <p:pic>
        <p:nvPicPr>
          <p:cNvPr id="10" name="Picture 9" descr="Kentucky Department of Education (KDE) logo.">
            <a:extLst>
              <a:ext uri="{FF2B5EF4-FFF2-40B4-BE49-F238E27FC236}">
                <a16:creationId xmlns:a16="http://schemas.microsoft.com/office/drawing/2014/main" id="{9F8DB79B-AB05-4D49-A0B3-447D99D57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68"/>
          <p:cNvSpPr txBox="1">
            <a:spLocks noGrp="1"/>
          </p:cNvSpPr>
          <p:nvPr>
            <p:ph type="title"/>
          </p:nvPr>
        </p:nvSpPr>
        <p:spPr>
          <a:xfrm>
            <a:off x="577925" y="928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68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68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9DEB103F-369B-4180-9C48-DC914DB9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1094555204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{F11F8689-1144-4ABE-A9AE-4F295FCBF9A5}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that participants are in the SMP 3: Construct viable arguments and critique the reasoning of others section of the content Cycle. "/>
          <p:cNvSpPr/>
          <p:nvPr/>
        </p:nvSpPr>
        <p:spPr>
          <a:xfrm>
            <a:off x="70589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that participants are in the Week 1: Shared Learning section of the SMP 3: Construct viable arguments and critique the reasoning of others content Cycle. "/>
          <p:cNvSpPr/>
          <p:nvPr/>
        </p:nvSpPr>
        <p:spPr>
          <a:xfrm>
            <a:off x="66109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520C5-227C-4DB5-87D7-553BAE9A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Cycle Overview</a:t>
            </a:r>
            <a:endParaRPr lang="en-US" dirty="0"/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C3B74822-3875-4F13-A831-C006CE74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750" y="-1270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69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9"/>
          <p:cNvSpPr/>
          <p:nvPr/>
        </p:nvSpPr>
        <p:spPr>
          <a:xfrm>
            <a:off x="377250" y="1450232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2" name="Google Shape;462;p69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3 in an upcoming lesson?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3 so that it supports the mathematical content of the lesson, instead of isolated concepts or skills?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AF5101-7C63-4CD3-ACF7-CA2E3419B5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 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30631C1C-2C81-4115-B72B-8437C8891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0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21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0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11: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2" name="Google Shape;472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33328" y="2538783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0"/>
          <p:cNvSpPr txBox="1"/>
          <p:nvPr/>
        </p:nvSpPr>
        <p:spPr>
          <a:xfrm>
            <a:off x="5093525" y="823700"/>
            <a:ext cx="3363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3 and apply to planning and practice.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5AAC6F-9317-4966-9F03-843CC38A3EF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  <a:r>
              <a:rPr lang="en-US" baseline="0" dirty="0"/>
              <a:t> </a:t>
            </a:r>
            <a:endParaRPr lang="en-US" dirty="0"/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D55E98C-3DBD-4F23-8CD0-CD550DF30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67AB6-E905-4988-AE84-B445B16E3AF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1ED6EDC-A9BA-4CD2-AE12-C35FE2A35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3 competencies and the ability to apply conceptual understanding to real </a:t>
            </a: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world situations</a:t>
            </a: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 3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ability to apply conceptual understanding to real world situations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2EC317FD-22A3-4430-B2C0-658CA4A95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4.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C9FA7E5A-3C8F-4D32-8500-5227275AB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Focusing on SMP 3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Construct viable arguments and critique the reasoning of others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 3 from our first shared learning session. What would utilizing SMP 3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6D61603A-F5F0-4F76-9FB2-FC036C16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3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585275" y="1381800"/>
            <a:ext cx="7904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understand and use stated assumptions, definitions and previously established results in constructing arguments.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6"/>
          <p:cNvSpPr txBox="1"/>
          <p:nvPr/>
        </p:nvSpPr>
        <p:spPr>
          <a:xfrm>
            <a:off x="585350" y="2383500"/>
            <a:ext cx="79527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and build a logical progression of statements to explore the truth of their conjectures.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6"/>
          <p:cNvSpPr txBox="1"/>
          <p:nvPr/>
        </p:nvSpPr>
        <p:spPr>
          <a:xfrm>
            <a:off x="585350" y="3080400"/>
            <a:ext cx="79041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justify their conclusions, communicate them to others and respond to the arguments of others.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6"/>
          <p:cNvSpPr txBox="1"/>
          <p:nvPr/>
        </p:nvSpPr>
        <p:spPr>
          <a:xfrm>
            <a:off x="585275" y="3898200"/>
            <a:ext cx="7952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Students at all grades can listen or read the arguments of others, decide whether they make sense and ask useful questions to clarify or improve the arguments.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4009A0CA-C9E3-4C12-97FC-DE09EAAD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57"/>
          <p:cNvSpPr/>
          <p:nvPr/>
        </p:nvSpPr>
        <p:spPr>
          <a:xfrm>
            <a:off x="6508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2" name="Google Shape;352;p57"/>
          <p:cNvSpPr txBox="1">
            <a:spLocks noGrp="1"/>
          </p:cNvSpPr>
          <p:nvPr>
            <p:ph type="title"/>
          </p:nvPr>
        </p:nvSpPr>
        <p:spPr>
          <a:xfrm>
            <a:off x="673236" y="917666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758143" y="2488043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55" name="Google Shape;355;p57"/>
          <p:cNvSpPr txBox="1"/>
          <p:nvPr/>
        </p:nvSpPr>
        <p:spPr>
          <a:xfrm>
            <a:off x="762575" y="3266125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7"/>
          <p:cNvSpPr/>
          <p:nvPr/>
        </p:nvSpPr>
        <p:spPr>
          <a:xfrm>
            <a:off x="6508843" y="4146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0502519A-B2D9-4C62-83F5-5318A579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Task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3" name="Google Shape;363;p58" descr="This is an image of the task students are participating in during the sample video lesson. The task can also be accessed within Session 10: Handout 1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25" y="1582303"/>
            <a:ext cx="2994345" cy="2999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4" name="Google Shape;364;p58" descr="This image indicates that participants need access to Session 10: Handout 1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487" y="2307253"/>
            <a:ext cx="5114626" cy="1773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5" name="Google Shape;365;p58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9BC3A431-08E5-4128-AEFD-0A97D615D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KYED-536-990</_dlc_DocId>
    <_dlc_DocIdUrl xmlns="3a62de7d-ba57-4f43-9dae-9623ba637be0">
      <Url>https://www.education.ky.gov/curriculum/standards/kyacadstand/_layouts/15/DocIdRedir.aspx?ID=KYED-536-990</Url>
      <Description>KYED-536-990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AF0C77-318B-4ADD-A32C-7FAD259D26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98192D-ECAA-4D33-BA99-2A37418EDFC7}"/>
</file>

<file path=customXml/itemProps3.xml><?xml version="1.0" encoding="utf-8"?>
<ds:datastoreItem xmlns:ds="http://schemas.openxmlformats.org/officeDocument/2006/customXml" ds:itemID="{13C174E8-1A21-47B1-81F4-6B0610E833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226538-2487-40A6-97F1-A61C9BD11F3E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1115</Words>
  <Application>Microsoft Office PowerPoint</Application>
  <PresentationFormat>On-screen Show (16:10)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Bitter</vt:lpstr>
      <vt:lpstr>Rockwell</vt:lpstr>
      <vt:lpstr>Calibri</vt:lpstr>
      <vt:lpstr>Poppins SemiBold</vt:lpstr>
      <vt:lpstr>Poppins</vt:lpstr>
      <vt:lpstr>Poppins ExtraBold</vt:lpstr>
      <vt:lpstr>Office Theme</vt:lpstr>
      <vt:lpstr>Simple Light</vt:lpstr>
      <vt:lpstr>Office Theme</vt:lpstr>
      <vt:lpstr>Grades 9-12 BCML Session 10</vt:lpstr>
      <vt:lpstr>Content Cycle Overview</vt:lpstr>
      <vt:lpstr>Norms</vt:lpstr>
      <vt:lpstr>Objectives</vt:lpstr>
      <vt:lpstr>Preview Criteria for Success</vt:lpstr>
      <vt:lpstr>Focusing on SMP 3</vt:lpstr>
      <vt:lpstr>SMP 3 Share-Out</vt:lpstr>
      <vt:lpstr>Creating Exemplar Student Responses</vt:lpstr>
      <vt:lpstr>Task Share Out: Grades 9-12</vt:lpstr>
      <vt:lpstr>SMP 3 in Action: Grades 9-12 Video Observation</vt:lpstr>
      <vt:lpstr>Video Share Out: Grades 9-12</vt:lpstr>
      <vt:lpstr>Instruction Share Out: Grades 9-12</vt:lpstr>
      <vt:lpstr>Revising our instructional resources</vt:lpstr>
      <vt:lpstr>Revising our instructional resources</vt:lpstr>
      <vt:lpstr>Revising our instructional resources</vt:lpstr>
      <vt:lpstr>Guiding questions for planning </vt:lpstr>
      <vt:lpstr>Reconnecting to our “Why”- Equity</vt:lpstr>
      <vt:lpstr>Criteria for Success </vt:lpstr>
      <vt:lpstr>Reflection and Looking Ahead</vt:lpstr>
      <vt:lpstr>Closing Whip Around </vt:lpstr>
      <vt:lpstr>What’s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a7d51136-d61b-41c4-823b-88d22e999068</vt:lpwstr>
  </property>
</Properties>
</file>